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2920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408711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en-US" altLang="ja-JP" sz="1600" b="1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600" b="1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ぺんてる</a:t>
            </a:r>
            <a:r>
              <a:rPr lang="en-US" altLang="ja-JP" sz="1600" b="1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r>
              <a:rPr lang="ja-JP" altLang="en-US" sz="1600" b="1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ビクーニャフィール </a:t>
            </a:r>
            <a:r>
              <a:rPr lang="en-US" altLang="ja-JP" sz="1600" b="1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0.7mm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l-GR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φ11×1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48mm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インクジェット・パット印刷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樹脂</a:t>
            </a:r>
            <a:endParaRPr lang="en-US" altLang="ja-JP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ぺんてる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ビクーニャフィール 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0.7mm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に小ロット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50 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個から名入れが可能！</a:t>
            </a:r>
            <a:b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ぺんてるの人気シリーズ「フィール」は超低粘度インキの「ビクーニャインキ」を採用した「なめらか」油性ボールペンです。どこまでも書き続けたくなる書き味を実現し、黒味が深くテカリが少ない純粋な黒でクッキリ鮮明な文字が書け、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24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面カットのグリップは見た目もビジュアルも美しく、しっかり指にフィットする気持ちいい書き味のボールペンです。</a:t>
            </a:r>
            <a:endParaRPr lang="ja-JP" altLang="en-US" sz="1000" b="1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OPP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個包装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17917</TotalTime>
  <Words>213</Words>
  <Application>Microsoft Macintosh PowerPoint</Application>
  <PresentationFormat>ユーザー設定</PresentationFormat>
  <Paragraphs>32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567</cp:revision>
  <cp:lastPrinted>2021-10-13T13:51:27Z</cp:lastPrinted>
  <dcterms:created xsi:type="dcterms:W3CDTF">2013-12-25T09:34:24Z</dcterms:created>
  <dcterms:modified xsi:type="dcterms:W3CDTF">2025-06-13T04:06:50Z</dcterms:modified>
</cp:coreProperties>
</file>