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アルミバターナイフ</a:t>
            </a:r>
            <a:endParaRPr lang="ja-JP" altLang="en-US" sz="1600" b="1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156×22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レーザー加工（</a:t>
            </a:r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グレー、白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アルミニウム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硫酸アルマイト加工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ルミの特徴である熱伝導率の高さを生かしたバターナイフ。手の体温が製品に伝わり、バターをほどよく柔らかくしながら滑らかに塗ることができます。先端を立てて使うことで、バターを波状に効率よく削れ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プラケース 台紙入れ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174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2025-11-20T02:42:16Z</dcterms:modified>
</cp:coreProperties>
</file>