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ステンレス角型栓抜き</a:t>
            </a:r>
            <a:endParaRPr lang="ja-JP" altLang="en-US" sz="1600" b="1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130×38mm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レーザー加工（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白・黒茶）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ステンレス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ステンレス製の角型栓抜きです。丈夫で錆びにくく、フラットな形状で持ちやすいデザインです。キッチンやアウトドアでも使いやすい、シンプルで実用的な栓抜きです。名入れすることで、ノベルティや販促品としても幅広く活用でき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170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2025-11-20T02:43:48Z</dcterms:modified>
</cp:coreProperties>
</file>