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1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2025/11/20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2025/11/20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2025/11/20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2025/11/20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2025/11/20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2025/11/20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2025/11/20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2025/11/20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2025/11/20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2025/11/20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2025/11/20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2025/11/20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2025/11/20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ステンレスシェイプ栓抜き</a:t>
            </a:r>
            <a:endParaRPr lang="ja-JP" altLang="en-US" sz="1600" b="1" i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約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130×38mm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レーザー加工（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白・黒茶）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ステンレス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</a:rPr>
              <a:t>ステンレス製のシェイプ栓抜きです。丈夫で錆びにくく、手にフィットしやすい形状が特徴です。キッチンはもちろん、アウトドアシーンでも使いやすい実用的なアイテムです。名入れすることで、ノベルティや販促品としても幅広く活用できます。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OPP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袋入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既製品名入れ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17923</TotalTime>
  <Words>169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573</cp:revision>
  <cp:lastPrinted>2021-10-13T13:51:27Z</cp:lastPrinted>
  <dcterms:created xsi:type="dcterms:W3CDTF">2013-12-25T09:34:24Z</dcterms:created>
  <dcterms:modified xsi:type="dcterms:W3CDTF">2025-11-20T02:45:14Z</dcterms:modified>
</cp:coreProperties>
</file>