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ステンレスもんじゃヘラ </a:t>
            </a:r>
            <a:endParaRPr lang="ja-JP" altLang="en-US" sz="16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130×35mm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白・黒茶）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ステンレス製のもんじゃヘラです。耐久性が高く、衛生的に使えるのが特徴です。</a:t>
            </a:r>
            <a:endParaRPr lang="en-US" altLang="ja-JP" sz="1000" dirty="0">
              <a:solidFill>
                <a:schemeClr val="tx1"/>
              </a:solidFill>
            </a:endParaRPr>
          </a:p>
          <a:p>
            <a:r>
              <a:rPr lang="ja-JP" altLang="en-US" sz="1000">
                <a:solidFill>
                  <a:schemeClr val="tx1"/>
                </a:solidFill>
              </a:rPr>
              <a:t>柄部分とツボ部分に名入れが可能で、店舗用はもちろん、イベントやノベルティとしても活用しやすいアイテムです。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168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2025-11-20T02:46:31Z</dcterms:modified>
</cp:coreProperties>
</file>