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buNone/>
            </a:pPr>
            <a:r>
              <a:rPr lang="ja-JP" altLang="en-US" sz="1600" b="1" i="0">
                <a:solidFill>
                  <a:srgbClr val="333333"/>
                </a:solidFill>
                <a:effectLst/>
                <a:latin typeface="Meiryo" panose="020B0604030504040204" pitchFamily="34" charset="-128"/>
                <a:ea typeface="Meiryo" panose="020B0604030504040204" pitchFamily="34" charset="-128"/>
              </a:rPr>
              <a:t>ステンレスくつべら </a:t>
            </a:r>
            <a:r>
              <a:rPr lang="ja-JP" altLang="en-US" sz="1600" b="1">
                <a:solidFill>
                  <a:srgbClr val="333333"/>
                </a:solidFill>
                <a:latin typeface="Meiryo" panose="020B0604030504040204" pitchFamily="34" charset="-128"/>
                <a:ea typeface="Meiryo" panose="020B0604030504040204" pitchFamily="34" charset="-128"/>
              </a:rPr>
              <a:t>大</a:t>
            </a:r>
            <a:endParaRPr lang="ja-JP" altLang="en-US" sz="1600" b="1" i="0">
              <a:solidFill>
                <a:srgbClr val="333333"/>
              </a:solidFill>
              <a:effectLst/>
              <a:latin typeface="Meiryo" panose="020B0604030504040204" pitchFamily="34" charset="-128"/>
              <a:ea typeface="Meiryo" panose="020B0604030504040204" pitchFamily="34"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156×42×H11mm</a:t>
            </a:r>
            <a:endParaRPr kumimoji="1" lang="ja-JP" altLang="en-US"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レーザー加工（</a:t>
            </a:r>
            <a:r>
              <a:rPr lang="ja-JP" altLang="en-US" sz="1000" b="0" i="0">
                <a:solidFill>
                  <a:srgbClr val="333333"/>
                </a:solidFill>
                <a:effectLst/>
                <a:latin typeface="Meiryo" panose="020B0604030504040204" pitchFamily="34" charset="-128"/>
                <a:ea typeface="Meiryo" panose="020B0604030504040204" pitchFamily="34" charset="-128"/>
              </a:rPr>
              <a:t>白・黒茶）</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ステンレス</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8</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ステンレスくつべら 大は持ち歩きに便利な携帯用ステンレス靴べらです。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金属加工の産地として有名な新潟県燕市で製造された日本製の高品質ステンレス。</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鞄やスーツの内ポケットにも入れやすい 手のひらサイズでコンパクト！</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チェーン付き仕様なので鞄やポーチに付けて持ち運びができます。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耐久性に優れたステンレス製で、チープさを感じさせない高級感ある仕上がり。ビジネスシーンや外出先での靴の着脱をスマートにサポートします。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靴専門店・アパレルショップ・セレクトショップなどの購入特典ノベルティに大変おすすめなアイテムです。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販促用や記念品として長く使える実用的なノベルティをお探しの店舗・企業様はぜひご活用ください。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OPP</a:t>
            </a:r>
            <a:r>
              <a:rPr lang="ja-JP" altLang="en-US" sz="1000" b="0" i="0">
                <a:solidFill>
                  <a:srgbClr val="333333"/>
                </a:solidFill>
                <a:effectLst/>
                <a:latin typeface="Meiryo" panose="020B0604030504040204" pitchFamily="34" charset="-128"/>
                <a:ea typeface="Meiryo" panose="020B0604030504040204" pitchFamily="34" charset="-128"/>
              </a:rPr>
              <a:t>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253</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560</cp:revision>
  <cp:lastPrinted>2021-10-13T13:51:27Z</cp:lastPrinted>
  <dcterms:created xsi:type="dcterms:W3CDTF">2013-12-25T09:34:24Z</dcterms:created>
  <dcterms:modified xsi:type="dcterms:W3CDTF">2025-11-18T08:40:15Z</dcterms:modified>
</cp:coreProperties>
</file>