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en-US" sz="1600" b="1" i="0">
                <a:solidFill>
                  <a:srgbClr val="333333"/>
                </a:solidFill>
                <a:effectLst/>
                <a:latin typeface="Meiryo" panose="020B0604030504040204" pitchFamily="34" charset="-128"/>
                <a:ea typeface="Meiryo" panose="020B0604030504040204" pitchFamily="34" charset="-128"/>
              </a:rPr>
              <a:t>ステレンスマネークリップ</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rPr>
              <a:t>53×23×H5mm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レーザー加工（</a:t>
            </a:r>
            <a:r>
              <a:rPr lang="ja-JP" altLang="en-US" sz="1000" b="0" i="0">
                <a:solidFill>
                  <a:srgbClr val="333333"/>
                </a:solidFill>
                <a:effectLst/>
                <a:latin typeface="Meiryo" panose="020B0604030504040204" pitchFamily="34" charset="-128"/>
                <a:ea typeface="Meiryo" panose="020B0604030504040204" pitchFamily="34" charset="-128"/>
              </a:rPr>
              <a:t>白・黒茶）</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ステンレス</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デキる男の必需品として人気のステンレスマネークリップ。</a:t>
            </a:r>
            <a:br>
              <a:rPr lang="ja-JP" altLang="en-US" sz="1000">
                <a:solidFill>
                  <a:schemeClr val="tx1"/>
                </a:solidFill>
                <a:latin typeface="Meiryo" panose="020B0604030504040204" pitchFamily="34" charset="-128"/>
                <a:ea typeface="Meiryo" panose="020B0604030504040204" pitchFamily="34" charset="-128"/>
              </a:rPr>
            </a:br>
            <a:r>
              <a:rPr lang="ja-JP" altLang="en-US" sz="1000">
                <a:solidFill>
                  <a:schemeClr val="tx1"/>
                </a:solidFill>
                <a:latin typeface="Meiryo" panose="020B0604030504040204" pitchFamily="34" charset="-128"/>
                <a:ea typeface="Meiryo" panose="020B0604030504040204" pitchFamily="34" charset="-128"/>
              </a:rPr>
              <a:t>バッグやポケットの中でかさばらない薄型設計で、スマートに持ち歩けるアイテムです。</a:t>
            </a:r>
            <a:br>
              <a:rPr lang="ja-JP" altLang="en-US" sz="1000">
                <a:solidFill>
                  <a:schemeClr val="tx1"/>
                </a:solidFill>
                <a:latin typeface="Meiryo" panose="020B0604030504040204" pitchFamily="34" charset="-128"/>
                <a:ea typeface="Meiryo" panose="020B0604030504040204" pitchFamily="34" charset="-128"/>
              </a:rPr>
            </a:br>
            <a:r>
              <a:rPr lang="ja-JP" altLang="en-US" sz="1000">
                <a:solidFill>
                  <a:schemeClr val="tx1"/>
                </a:solidFill>
                <a:latin typeface="Meiryo" panose="020B0604030504040204" pitchFamily="34" charset="-128"/>
                <a:ea typeface="Meiryo" panose="020B0604030504040204" pitchFamily="34" charset="-128"/>
              </a:rPr>
              <a:t>金属加工の産地として有名な新潟県燕市で製造された日本製の高品質ステンレス。</a:t>
            </a:r>
            <a:br>
              <a:rPr lang="ja-JP" altLang="en-US" sz="1000">
                <a:solidFill>
                  <a:schemeClr val="tx1"/>
                </a:solidFill>
                <a:latin typeface="Meiryo" panose="020B0604030504040204" pitchFamily="34" charset="-128"/>
                <a:ea typeface="Meiryo" panose="020B0604030504040204" pitchFamily="34" charset="-128"/>
              </a:rPr>
            </a:br>
            <a:r>
              <a:rPr lang="ja-JP" altLang="en-US" sz="1000">
                <a:solidFill>
                  <a:schemeClr val="tx1"/>
                </a:solidFill>
                <a:latin typeface="Meiryo" panose="020B0604030504040204" pitchFamily="34" charset="-128"/>
                <a:ea typeface="Meiryo" panose="020B0604030504040204" pitchFamily="34" charset="-128"/>
              </a:rPr>
              <a:t>お札はもちろん、カード類や領収書もひとまとめにでき、必要なものだけをコンパクトに携帯したい方に最適。</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スーツの内ポケットやパンツのポケットに入れても響かず、“バッグを持たずに身軽に出かけたい” というビジネスパーソンにも使いやすい設計です。</a:t>
            </a:r>
            <a:br>
              <a:rPr lang="ja-JP" altLang="en-US" sz="1000">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ステンレス製のため耐久性が高く、持つ人を選ばないシンプル＆スタイリッシュなデザインも魅力的！</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246</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561</cp:revision>
  <cp:lastPrinted>2021-10-13T13:51:27Z</cp:lastPrinted>
  <dcterms:created xsi:type="dcterms:W3CDTF">2013-12-25T09:34:24Z</dcterms:created>
  <dcterms:modified xsi:type="dcterms:W3CDTF">2025-11-18T08:42:00Z</dcterms:modified>
</cp:coreProperties>
</file>