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ステンレストレイ スクエア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117×83×H9mm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ステンレストレイ スクエアは金属加工の町として知られる新潟県燕市で製造された、日本製の高品質ステンレスアイテムです。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シンプルで洗練されたスクエア形状は、アクセサリートレイとしてはもちろん、玄関に置いてキートレイや時計トレイ として使用したり、リビングでお菓子トレイとして使うなど、アイデア次第で幅広いシーンに活躍します。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ステンレス特有の美しい質感と高い耐久性を備え、どんなインテリアにも馴染む上品な仕上がり。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見た目の“おしゃれさ”と実用性を兼ね備えているため、自宅用はもちろん店舗のデコレーションにもおすすめです。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236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563</cp:revision>
  <cp:lastPrinted>2021-10-13T13:51:27Z</cp:lastPrinted>
  <dcterms:created xsi:type="dcterms:W3CDTF">2013-12-25T09:34:24Z</dcterms:created>
  <dcterms:modified xsi:type="dcterms:W3CDTF">2025-11-18T08:50:08Z</dcterms:modified>
</cp:coreProperties>
</file>