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177×85×H10mm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）は金属加工の町として知られる新潟県燕市で製造された、日本製の高品質ステンレスアイテムです。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ころんとした丸みのあるフォルムが可愛らしい、ステンレス製の丸型トレイ。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トレイ中央にはレーザー加工での名入れ が可能で、細かいデザインも美しく表現できます。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2025-11-18T08:53:07Z</dcterms:modified>
</cp:coreProperties>
</file>