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ステンレストレイ ラウンド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</a:rPr>
              <a:t>φ96×</a:t>
            </a:r>
            <a:r>
              <a:rPr lang="en-US" altLang="ja-JP" sz="1000" dirty="0">
                <a:solidFill>
                  <a:schemeClr val="tx1"/>
                </a:solidFill>
              </a:rPr>
              <a:t>H10mm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ステンレストレイ ラウンドは金属加工の町として知られる新潟県燕市で製造された、日本製の高品質ステンレスアイテムです。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スタイリッシュさと可愛らしさを兼ね備えたラウンド型トレイ。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上品でおしゃれなデザインのため、アパレル・コスメ・アクセサリーブランドなど、女性をターゲットにした企業様から特に人気です。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アクセサリートレイや小物置きとして使いやすく、店舗ディスプレイ用にもご活用いただけます。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トレイ中央にはレーザー加工での名入れ が可能で、細かいデザインも美しく表現できます。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219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567</cp:revision>
  <cp:lastPrinted>2021-10-13T13:51:27Z</cp:lastPrinted>
  <dcterms:created xsi:type="dcterms:W3CDTF">2013-12-25T09:34:24Z</dcterms:created>
  <dcterms:modified xsi:type="dcterms:W3CDTF">2025-11-18T08:54:54Z</dcterms:modified>
</cp:coreProperties>
</file>