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  <a:buNone/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ステンレストレイ 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102×98×H10mm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レーザー加工（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白・黒茶）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ステンレス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</a:rPr>
              <a:t>ステンレストレイ スターは金属加工の町として知られる新潟県燕市で製造された、日本製の高品質ステンレスアイテムです。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>
                <a:solidFill>
                  <a:schemeClr val="tx1"/>
                </a:solidFill>
              </a:rPr>
              <a:t>スタイリッシュさと目を惹く可愛らしさを兼ね備えた星型トレイ。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>
                <a:solidFill>
                  <a:schemeClr val="tx1"/>
                </a:solidFill>
              </a:rPr>
              <a:t>上品でおしゃれなデザインのため、アパレル・コスメ・アクセサリーブランドなど、女性をターゲットにした企業様から特に人気です。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>
                <a:solidFill>
                  <a:schemeClr val="tx1"/>
                </a:solidFill>
              </a:rPr>
              <a:t>アクセサリートレイや小物置きとして使いやすく、店舗ディスプレイ用にもご活用いただけます。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>
                <a:solidFill>
                  <a:schemeClr val="tx1"/>
                </a:solidFill>
              </a:rPr>
              <a:t>トレイ中央にはレーザー加工での名入れ が可能で、細かいデザインも美しく表現できます。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221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570</cp:revision>
  <cp:lastPrinted>2021-10-13T13:51:27Z</cp:lastPrinted>
  <dcterms:created xsi:type="dcterms:W3CDTF">2013-12-25T09:34:24Z</dcterms:created>
  <dcterms:modified xsi:type="dcterms:W3CDTF">2025-11-18T08:57:17Z</dcterms:modified>
</cp:coreProperties>
</file>