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ステレンスカードミラー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86×54×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t.1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外出先でさっと身だしなみをチェックしたいときに便利なカードサイズのミラーです。薄型で軽く、お財布やポーチにも入れておけるため、持ち歩きに最適です。名入れをすれば、ノベルティやイベントグッズとしても活用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175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2025-11-20T02:51:13Z</dcterms:modified>
</cp:coreProperties>
</file>