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ステレンスカードミラー 取手付</a:t>
            </a:r>
            <a:endParaRPr lang="ja-JP" altLang="en-US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92×66×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t.1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外出先でさっと身だしなみをチェックしたいときに便利なカードサイズのミラーです。薄型で軽く、お財布やポーチにも入れておけるため、持ち歩きに最適です。持ち手付きで取り出しやすく、必要なときにすぐ使えるのもポイントです。名入れをすれば、ノベルティやイベントグッズとしても活用で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192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2025-11-20T02:52:36Z</dcterms:modified>
</cp:coreProperties>
</file>