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1" d="100"/>
          <a:sy n="101" d="100"/>
        </p:scale>
        <p:origin x="1200" y="48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保冷剤付フードコンテナ</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77×77×82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蓋と本体</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保冷剤ケース</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、高吸水性樹脂</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保冷剤</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、シリコン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保冷剤付フードコンテナーはフタに保冷剤をつけることができるので、フルーツやサラダの持ち運びに便利な、手のひらサイズのかわいいフードコンテナです。 </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事前に用意して冷蔵しておけば、お出かけ前に凍らせていた保冷剤をセットするだけでランチ等に気軽に持ち運べます。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保冷剤も手のひらサイズで場所をとらないところが嬉しいです。</a:t>
            </a:r>
            <a:endParaRPr lang="en-US" altLang="ja-JP" sz="1000" dirty="0">
              <a:solidFill>
                <a:schemeClr val="tx1"/>
              </a:solidFill>
              <a:latin typeface="メイリオ" panose="020B0604030504040204" pitchFamily="50" charset="-128"/>
              <a:ea typeface="メイリオ" panose="020B0604030504040204" pitchFamily="50" charset="-128"/>
            </a:endParaRPr>
          </a:p>
          <a:p>
            <a:endParaRPr lang="en-US" altLang="ja-JP" sz="1000" b="1" dirty="0">
              <a:solidFill>
                <a:schemeClr val="tx1"/>
              </a:solidFill>
              <a:latin typeface="メイリオ" panose="020B0604030504040204" pitchFamily="50" charset="-128"/>
              <a:ea typeface="メイリオ" panose="020B0604030504040204" pitchFamily="50" charset="-128"/>
            </a:endParaRPr>
          </a:p>
          <a:p>
            <a:r>
              <a:rPr lang="ja-JP" altLang="en-US" sz="1000" b="1">
                <a:solidFill>
                  <a:schemeClr val="tx1"/>
                </a:solidFill>
                <a:latin typeface="メイリオ" panose="020B0604030504040204" pitchFamily="50" charset="-128"/>
                <a:ea typeface="メイリオ" panose="020B0604030504040204" pitchFamily="50" charset="-128"/>
              </a:rPr>
              <a:t>耐熱・耐冷温度：</a:t>
            </a:r>
            <a:r>
              <a:rPr lang="en-US" altLang="ja-JP" sz="1000" b="1" dirty="0">
                <a:solidFill>
                  <a:schemeClr val="tx1"/>
                </a:solidFill>
                <a:latin typeface="メイリオ" panose="020B0604030504040204" pitchFamily="50" charset="-128"/>
                <a:ea typeface="メイリオ" panose="020B0604030504040204" pitchFamily="50" charset="-128"/>
              </a:rPr>
              <a:t>【</a:t>
            </a:r>
            <a:r>
              <a:rPr lang="ja-JP" altLang="en-US" sz="1000" b="1">
                <a:solidFill>
                  <a:schemeClr val="tx1"/>
                </a:solidFill>
                <a:latin typeface="メイリオ" panose="020B0604030504040204" pitchFamily="50" charset="-128"/>
                <a:ea typeface="メイリオ" panose="020B0604030504040204" pitchFamily="50" charset="-128"/>
              </a:rPr>
              <a:t>シリコン</a:t>
            </a:r>
            <a:r>
              <a:rPr lang="en-US" altLang="ja-JP" sz="1000" b="1" dirty="0">
                <a:solidFill>
                  <a:schemeClr val="tx1"/>
                </a:solidFill>
                <a:latin typeface="メイリオ" panose="020B0604030504040204" pitchFamily="50" charset="-128"/>
                <a:ea typeface="メイリオ" panose="020B0604030504040204" pitchFamily="50" charset="-128"/>
              </a:rPr>
              <a:t>】</a:t>
            </a:r>
            <a:r>
              <a:rPr lang="ja-JP" altLang="en-US" sz="1000" b="1">
                <a:solidFill>
                  <a:schemeClr val="tx1"/>
                </a:solidFill>
                <a:latin typeface="メイリオ" panose="020B0604030504040204" pitchFamily="50" charset="-128"/>
                <a:ea typeface="メイリオ" panose="020B0604030504040204" pitchFamily="50" charset="-128"/>
              </a:rPr>
              <a:t>耐熱</a:t>
            </a:r>
            <a:r>
              <a:rPr lang="en-US" altLang="ja-JP" sz="1000" b="1" dirty="0">
                <a:solidFill>
                  <a:schemeClr val="tx1"/>
                </a:solidFill>
                <a:latin typeface="メイリオ" panose="020B0604030504040204" pitchFamily="50" charset="-128"/>
                <a:ea typeface="メイリオ" panose="020B0604030504040204" pitchFamily="50" charset="-128"/>
              </a:rPr>
              <a:t>120℃</a:t>
            </a:r>
            <a:r>
              <a:rPr lang="ja-JP" altLang="en-US" sz="1000" b="1">
                <a:solidFill>
                  <a:schemeClr val="tx1"/>
                </a:solidFill>
                <a:latin typeface="メイリオ" panose="020B0604030504040204" pitchFamily="50" charset="-128"/>
                <a:ea typeface="メイリオ" panose="020B0604030504040204" pitchFamily="50" charset="-128"/>
              </a:rPr>
              <a:t>、耐冷－</a:t>
            </a:r>
            <a:r>
              <a:rPr lang="en-US" altLang="ja-JP" sz="1000" b="1" dirty="0">
                <a:solidFill>
                  <a:schemeClr val="tx1"/>
                </a:solidFill>
                <a:latin typeface="メイリオ" panose="020B0604030504040204" pitchFamily="50" charset="-128"/>
                <a:ea typeface="メイリオ" panose="020B0604030504040204" pitchFamily="50" charset="-128"/>
              </a:rPr>
              <a:t>20℃【</a:t>
            </a:r>
            <a:r>
              <a:rPr lang="ja-JP" altLang="en-US" sz="1000" b="1">
                <a:solidFill>
                  <a:schemeClr val="tx1"/>
                </a:solidFill>
                <a:latin typeface="メイリオ" panose="020B0604030504040204" pitchFamily="50" charset="-128"/>
                <a:ea typeface="メイリオ" panose="020B0604030504040204" pitchFamily="50" charset="-128"/>
              </a:rPr>
              <a:t>本体</a:t>
            </a:r>
            <a:r>
              <a:rPr lang="en-US" altLang="ja-JP" sz="1000" b="1" dirty="0">
                <a:solidFill>
                  <a:schemeClr val="tx1"/>
                </a:solidFill>
                <a:latin typeface="メイリオ" panose="020B0604030504040204" pitchFamily="50" charset="-128"/>
                <a:ea typeface="メイリオ" panose="020B0604030504040204" pitchFamily="50" charset="-128"/>
              </a:rPr>
              <a:t>】</a:t>
            </a:r>
            <a:r>
              <a:rPr lang="ja-JP" altLang="en-US" sz="1000" b="1">
                <a:solidFill>
                  <a:schemeClr val="tx1"/>
                </a:solidFill>
                <a:latin typeface="メイリオ" panose="020B0604030504040204" pitchFamily="50" charset="-128"/>
                <a:ea typeface="メイリオ" panose="020B0604030504040204" pitchFamily="50" charset="-128"/>
              </a:rPr>
              <a:t>耐熱</a:t>
            </a:r>
            <a:r>
              <a:rPr lang="en-US" altLang="ja-JP" sz="1000" b="1" dirty="0">
                <a:solidFill>
                  <a:schemeClr val="tx1"/>
                </a:solidFill>
                <a:latin typeface="メイリオ" panose="020B0604030504040204" pitchFamily="50" charset="-128"/>
                <a:ea typeface="メイリオ" panose="020B0604030504040204" pitchFamily="50" charset="-128"/>
              </a:rPr>
              <a:t>110℃</a:t>
            </a:r>
            <a:r>
              <a:rPr lang="ja-JP" altLang="en-US" sz="1000" b="1">
                <a:solidFill>
                  <a:schemeClr val="tx1"/>
                </a:solidFill>
                <a:latin typeface="メイリオ" panose="020B0604030504040204" pitchFamily="50" charset="-128"/>
                <a:ea typeface="メイリオ" panose="020B0604030504040204" pitchFamily="50" charset="-128"/>
              </a:rPr>
              <a:t>、耐冷</a:t>
            </a:r>
            <a:r>
              <a:rPr lang="en-US" altLang="ja-JP" sz="1000" b="1" dirty="0">
                <a:solidFill>
                  <a:schemeClr val="tx1"/>
                </a:solidFill>
                <a:latin typeface="メイリオ" panose="020B0604030504040204" pitchFamily="50" charset="-128"/>
                <a:ea typeface="メイリオ" panose="020B0604030504040204" pitchFamily="50" charset="-128"/>
              </a:rPr>
              <a:t>-20℃</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化粧箱</a:t>
            </a:r>
            <a:r>
              <a:rPr lang="en-US" altLang="ja-JP" sz="1000" dirty="0">
                <a:solidFill>
                  <a:schemeClr val="tx1"/>
                </a:solidFill>
                <a:latin typeface="メイリオ" panose="020B0604030504040204" pitchFamily="50" charset="-128"/>
                <a:ea typeface="メイリオ" panose="020B0604030504040204" pitchFamily="50" charset="-128"/>
              </a:rPr>
              <a:t>86 x 86 x 84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フタ面オリジナル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本体のみ電子レンジ、食洗機、冷凍冷蔵に対応可能。</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蓋と保冷剤部分は電子レンジ・食器洗浄機は使用不可。</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入稿テンプレートについてはお問い合わせください。</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保冷剤の冷凍を</a:t>
            </a:r>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時間以上できれば、約</a:t>
            </a:r>
            <a:r>
              <a:rPr lang="en-US" altLang="ja-JP" sz="1000" dirty="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時間の保冷可能。</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301</Words>
  <Application>Microsoft Macintosh PowerPoint</Application>
  <PresentationFormat>ユーザー設定</PresentationFormat>
  <Paragraphs>43</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558</cp:revision>
  <cp:lastPrinted>2021-10-13T13:51:27Z</cp:lastPrinted>
  <dcterms:created xsi:type="dcterms:W3CDTF">2013-12-25T09:34:24Z</dcterms:created>
  <dcterms:modified xsi:type="dcterms:W3CDTF">2025-07-25T06:08:32Z</dcterms:modified>
</cp:coreProperties>
</file>