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952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杉うちわ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直径 </a:t>
            </a:r>
            <a:r>
              <a:rPr lang="en-US" altLang="ja-JP" sz="1000" b="0" i="0" dirty="0">
                <a:solidFill>
                  <a:srgbClr val="333333"/>
                </a:solidFill>
                <a:effectLst/>
                <a:latin typeface="Meiryo" panose="020B0604030504040204" pitchFamily="34" charset="-128"/>
                <a:ea typeface="Meiryo" panose="020B0604030504040204" pitchFamily="34" charset="-128"/>
              </a:rPr>
              <a:t>220mm/</a:t>
            </a:r>
            <a:r>
              <a:rPr lang="ja-JP" altLang="en-US" sz="1000" b="0" i="0">
                <a:solidFill>
                  <a:srgbClr val="333333"/>
                </a:solidFill>
                <a:effectLst/>
                <a:latin typeface="Meiryo" panose="020B0604030504040204" pitchFamily="34" charset="-128"/>
                <a:ea typeface="Meiryo" panose="020B0604030504040204" pitchFamily="34" charset="-128"/>
              </a:rPr>
              <a:t> 厚さ </a:t>
            </a:r>
            <a:r>
              <a:rPr lang="en-US" altLang="ja-JP" sz="1000" b="0" i="0" dirty="0">
                <a:solidFill>
                  <a:srgbClr val="333333"/>
                </a:solidFill>
                <a:effectLst/>
                <a:latin typeface="Meiryo" panose="020B0604030504040204" pitchFamily="34" charset="-128"/>
                <a:ea typeface="Meiryo" panose="020B0604030504040204" pitchFamily="34" charset="-128"/>
              </a:rPr>
              <a:t>1.2mm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シルク一色印刷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杉</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杉うちわはスギの爽やかな香りと木のぬくもりを感じる木製うちわです。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強度を高めるため、国産のスギ間伐材を薄くスライスし、</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枚貼り合わせて作成されます。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シルク一色印刷で名入れが可能です。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取手がないタイプでお渡し時にかさばりません。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エコで節電にも貢献できる夏のノベルティとしてオススメのアイテムです。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196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2024-11-29T02:31:39Z</dcterms:modified>
</cp:coreProperties>
</file>