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2024/11/29</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2024/11/29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2024/11/29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2024/11/29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2024/11/29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2024/11/29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2024/11/29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2024/11/29</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2024/11/29</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2024/11/29</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2024/11/29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2024/11/29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2024/11/29</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39520" y="973113"/>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杉うちわ</a:t>
            </a:r>
            <a:r>
              <a:rPr lang="en-US" altLang="ja-JP" sz="1600" b="1" i="0" dirty="0">
                <a:solidFill>
                  <a:srgbClr val="333333"/>
                </a:solidFill>
                <a:effectLst/>
                <a:latin typeface="Meiryo" panose="020B0604030504040204" pitchFamily="34" charset="-128"/>
                <a:ea typeface="Meiryo" panose="020B0604030504040204" pitchFamily="34" charset="-128"/>
              </a:rPr>
              <a:t>(</a:t>
            </a:r>
            <a:r>
              <a:rPr lang="ja-JP" altLang="en-US" sz="1600" b="1" i="0">
                <a:solidFill>
                  <a:srgbClr val="333333"/>
                </a:solidFill>
                <a:effectLst/>
                <a:latin typeface="Meiryo" panose="020B0604030504040204" pitchFamily="34" charset="-128"/>
                <a:ea typeface="Meiryo" panose="020B0604030504040204" pitchFamily="34" charset="-128"/>
              </a:rPr>
              <a:t>焼印</a:t>
            </a:r>
            <a:r>
              <a:rPr lang="en-US" altLang="ja-JP" sz="1600" b="1" i="0" dirty="0">
                <a:solidFill>
                  <a:srgbClr val="333333"/>
                </a:solidFill>
                <a:effectLst/>
                <a:latin typeface="Meiryo" panose="020B0604030504040204" pitchFamily="34" charset="-128"/>
                <a:ea typeface="Meiryo" panose="020B0604030504040204" pitchFamily="34" charset="-128"/>
              </a:rPr>
              <a:t>)</a:t>
            </a:r>
            <a:endParaRPr lang="ja-JP" altLang="en-US" sz="1600" b="1" i="0">
              <a:solidFill>
                <a:srgbClr val="333333"/>
              </a:solidFill>
              <a:effectLst/>
              <a:latin typeface="Meiryo" panose="020B0604030504040204" pitchFamily="34" charset="-128"/>
              <a:ea typeface="Meiryo" panose="020B0604030504040204" pitchFamily="34" charset="-128"/>
            </a:endParaRP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直径 </a:t>
            </a:r>
            <a:r>
              <a:rPr lang="en-US" altLang="ja-JP" sz="1000" b="0" i="0" dirty="0">
                <a:solidFill>
                  <a:srgbClr val="333333"/>
                </a:solidFill>
                <a:effectLst/>
                <a:latin typeface="Meiryo" panose="020B0604030504040204" pitchFamily="34" charset="-128"/>
                <a:ea typeface="Meiryo" panose="020B0604030504040204" pitchFamily="34" charset="-128"/>
              </a:rPr>
              <a:t>220mm/</a:t>
            </a:r>
            <a:r>
              <a:rPr lang="ja-JP" altLang="en-US" sz="1000" b="0" i="0">
                <a:solidFill>
                  <a:srgbClr val="333333"/>
                </a:solidFill>
                <a:effectLst/>
                <a:latin typeface="Meiryo" panose="020B0604030504040204" pitchFamily="34" charset="-128"/>
                <a:ea typeface="Meiryo" panose="020B0604030504040204" pitchFamily="34" charset="-128"/>
              </a:rPr>
              <a:t> 厚さ </a:t>
            </a:r>
            <a:r>
              <a:rPr lang="en-US" altLang="ja-JP" sz="1000" b="0" i="0" dirty="0">
                <a:solidFill>
                  <a:srgbClr val="333333"/>
                </a:solidFill>
                <a:effectLst/>
                <a:latin typeface="Meiryo" panose="020B0604030504040204" pitchFamily="34" charset="-128"/>
                <a:ea typeface="Meiryo" panose="020B0604030504040204" pitchFamily="34" charset="-128"/>
              </a:rPr>
              <a:t>1.2mm</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rgbClr val="333333"/>
                </a:solidFill>
                <a:latin typeface="Meiryo" panose="020B0604030504040204" pitchFamily="34" charset="-128"/>
                <a:ea typeface="Meiryo" panose="020B0604030504040204" pitchFamily="34" charset="-128"/>
              </a:rPr>
              <a:t>焼印</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杉</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要納期確認</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杉うちわはスギの爽やかな香りと木のぬくもりを感じる木製うちわです。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強度を高めるため、国産のスギ間伐材を薄くスライスし、</a:t>
            </a:r>
            <a:r>
              <a:rPr lang="en-US" altLang="ja-JP" sz="1000" b="0" i="0" dirty="0">
                <a:solidFill>
                  <a:srgbClr val="333333"/>
                </a:solidFill>
                <a:effectLst/>
                <a:latin typeface="Meiryo" panose="020B0604030504040204" pitchFamily="34" charset="-128"/>
                <a:ea typeface="Meiryo" panose="020B0604030504040204" pitchFamily="34" charset="-128"/>
              </a:rPr>
              <a:t>3</a:t>
            </a:r>
            <a:r>
              <a:rPr lang="ja-JP" altLang="en-US" sz="1000" b="0" i="0">
                <a:solidFill>
                  <a:srgbClr val="333333"/>
                </a:solidFill>
                <a:effectLst/>
                <a:latin typeface="Meiryo" panose="020B0604030504040204" pitchFamily="34" charset="-128"/>
                <a:ea typeface="Meiryo" panose="020B0604030504040204" pitchFamily="34" charset="-128"/>
              </a:rPr>
              <a:t>枚貼り合わせて作成されます。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焼印で名入れが可能です。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取手がないタイプでお渡し時にかさばりません。</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エコで節電にも貢献できる夏のノベルティとしてオススメのアイテムです。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オリジナル</a:t>
            </a:r>
            <a:r>
              <a:rPr lang="ja-JP" altLang="en-US" sz="1000" dirty="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17914</TotalTime>
  <Words>195</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561</cp:revision>
  <cp:lastPrinted>2021-10-13T13:51:27Z</cp:lastPrinted>
  <dcterms:created xsi:type="dcterms:W3CDTF">2013-12-25T09:34:24Z</dcterms:created>
  <dcterms:modified xsi:type="dcterms:W3CDTF">2024-11-29T02:33:16Z</dcterms:modified>
</cp:coreProperties>
</file>