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b="1">
                <a:solidFill>
                  <a:schemeClr val="tx1"/>
                </a:solidFill>
              </a:rPr>
              <a:t>杉</a:t>
            </a:r>
            <a:r>
              <a:rPr lang="ja-JP" altLang="ja-JP" b="1">
                <a:solidFill>
                  <a:schemeClr val="tx1"/>
                </a:solidFill>
              </a:rPr>
              <a:t>うちわ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直径220mm　厚さ1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.2</a:t>
            </a: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焼印・シルク印刷・レーザー彫刻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国産杉（間伐材）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杉うちわは国産杉の間伐材を薄くスライスしたシートを3枚貼り合わせた素材を加工して製作した木製うちわです。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仰ぐたびにほのかに広がる自然の香りが、見た目だけでなく心地よい涼しさも演出する、夏に人気のオリジナルノベルティです。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焼印・シルク印刷・レーザー彫刻で企業ロゴやイラスト、会社情報、キャンペーン情報などを自由にデザインできます。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情報量の多い販促ツールとして活用できるため、企業PRやブランド認知の向上にも効果的です。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233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574</cp:revision>
  <cp:lastPrinted>2021-10-13T13:51:27Z</cp:lastPrinted>
  <dcterms:created xsi:type="dcterms:W3CDTF">2013-12-25T09:34:24Z</dcterms:created>
  <dcterms:modified xsi:type="dcterms:W3CDTF">2026-07-30T01:50:00Z</dcterms:modified>
</cp:coreProperties>
</file>