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蛇腹折りカレンダー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H90×W55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H90×W385mm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70/90kg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蛇腹折りカレンダーは、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H90xW55mm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仕上がりとなり、コンパクトなカレンダーです。財布や胸ポケットにも収納できます。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2025-02-28T06:45:23Z</dcterms:modified>
</cp:coreProperties>
</file>