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2025/2/28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2025/2/28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2025/2/28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2025/2/28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2025/2/28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2025/2/28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2025/2/28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2025/2/28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2025/2/28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2025/2/28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2025/2/28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2025/2/28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2025/2/28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0486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名刺サイズ仕上がり 蛇腹折りカレンダー（耐水版）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latin typeface="Meiryo" panose="020B0604030504040204" pitchFamily="34" charset="-128"/>
                <a:ea typeface="Meiryo" panose="020B0604030504040204" pitchFamily="34" charset="-128"/>
              </a:rPr>
              <a:t>H90×W55</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latin typeface="Meiryo" panose="020B0604030504040204" pitchFamily="34" charset="-128"/>
                <a:ea typeface="Meiryo" panose="020B0604030504040204" pitchFamily="34" charset="-128"/>
              </a:rPr>
              <a:t>H90×W385mm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ニューユポ</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a:solidFill>
                  <a:schemeClr val="tx1"/>
                </a:solidFill>
                <a:latin typeface="メイリオ" panose="020B0604030504040204" pitchFamily="50" charset="-128"/>
                <a:ea typeface="メイリオ" panose="020B0604030504040204" pitchFamily="50" charset="-128"/>
              </a:rPr>
              <a:t>6</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名刺サイズ仕上がり 蛇腹折りカレンダーは、</a:t>
            </a:r>
            <a:r>
              <a:rPr lang="en-US" altLang="ja-JP" sz="1000" b="0" i="0" dirty="0">
                <a:solidFill>
                  <a:srgbClr val="333333"/>
                </a:solidFill>
                <a:effectLst/>
                <a:latin typeface="Meiryo" panose="020B0604030504040204" pitchFamily="34" charset="-128"/>
                <a:ea typeface="Meiryo" panose="020B0604030504040204" pitchFamily="34" charset="-128"/>
              </a:rPr>
              <a:t>H90xW55mm</a:t>
            </a:r>
            <a:r>
              <a:rPr lang="ja-JP" altLang="en-US" sz="1000" b="0" i="0">
                <a:solidFill>
                  <a:srgbClr val="333333"/>
                </a:solidFill>
                <a:effectLst/>
                <a:latin typeface="Meiryo" panose="020B0604030504040204" pitchFamily="34" charset="-128"/>
                <a:ea typeface="Meiryo" panose="020B0604030504040204" pitchFamily="34" charset="-128"/>
              </a:rPr>
              <a:t>仕上がりとなり、コンパクトなカレンダーです。財布や胸ポケットにも収納できます。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プラスチック製のユポ紙に硬化型インキ（</a:t>
            </a:r>
            <a:r>
              <a:rPr lang="en-US" altLang="ja-JP" sz="1000" b="0" i="0" dirty="0">
                <a:solidFill>
                  <a:srgbClr val="333333"/>
                </a:solidFill>
                <a:effectLst/>
                <a:latin typeface="Meiryo" panose="020B0604030504040204" pitchFamily="34" charset="-128"/>
                <a:ea typeface="Meiryo" panose="020B0604030504040204" pitchFamily="34" charset="-128"/>
              </a:rPr>
              <a:t>UV</a:t>
            </a:r>
            <a:r>
              <a:rPr lang="ja-JP" altLang="en-US" sz="1000" b="0" i="0">
                <a:solidFill>
                  <a:srgbClr val="333333"/>
                </a:solidFill>
                <a:effectLst/>
                <a:latin typeface="Meiryo" panose="020B0604030504040204" pitchFamily="34" charset="-128"/>
                <a:ea typeface="Meiryo" panose="020B0604030504040204" pitchFamily="34" charset="-128"/>
              </a:rPr>
              <a:t>インキ）で印刷を行い、水に入れても破れ・インキ落ちが無い耐水性・耐久性があるため湿気のある場所や水に濡れる場所に置いても安心です。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211</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2025-02-28T06:46:48Z</dcterms:modified>
</cp:coreProperties>
</file>