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ケース型 卓上カレンダー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カレンダー：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H128×W182mm</a:t>
            </a:r>
          </a:p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ケース：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W188×H133×D6mm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リサイクルＰＰケースと印刷物、パッケージ用の透明ＰＰ袋とのセットとなっております。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カレンダー部分は表紙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+12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枚の片面フルカラー印刷（オンデマンド印刷）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135kg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テンプレートにつきましてはお手数ですがお問い合わせください。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2024-07-08T07:09:45Z</dcterms:modified>
</cp:coreProperties>
</file>