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ペーパーリング卓上カレンダー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横型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H148×W210</a:t>
            </a: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225kg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ペーパーリング製本タイプの卓上カレンダーです。年末のご挨拶用に最適なノベルティです。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カレンダー部分はエルカード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225kg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A5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片面カラー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× 13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枚）、台紙はケンラン黒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400kg 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（正面寸法：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W210xH178mm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）を使用します。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ペーパーリングで製本するため使い終わった後の処分も簡単です。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※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テンプレートにつきましてはお手数ですがお問い合わせください。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17912</TotalTime>
  <Words>198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559</cp:revision>
  <cp:lastPrinted>2021-10-13T13:51:27Z</cp:lastPrinted>
  <dcterms:created xsi:type="dcterms:W3CDTF">2013-12-25T09:34:24Z</dcterms:created>
  <dcterms:modified xsi:type="dcterms:W3CDTF">2024-07-08T07:11:54Z</dcterms:modified>
</cp:coreProperties>
</file>