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ペーパーリング卓上カレンダー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H128×W182mm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ペーパーリング製本タイプの卓上カレンダーです。年末のご挨拶用に最適なノベルティです。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カレンダー部分はエルカード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× 13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枚）、台紙はケンラン黒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（正面寸法：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W210xH178mm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）を使用します。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ペーパーリングで製本するため使い終わった後の処分も簡単です。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テンプレートにつきましてはお手数ですがお問い合わせください。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198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2024-07-08T07:13:04Z</dcterms:modified>
</cp:coreProperties>
</file>