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壁掛けカレンダー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全ページ：バナナペーパー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H210×W297mm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バナナペーパー（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）和紙調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180g/m2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で注目のバナナペーパーで作る壁掛けカレンダーです。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バナナペーパーはオーガニックバナナの茎から取った繊維を原料とし、日本の和紙の技術で抄造された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バナナペーパーで環境保全に取り組む企業姿勢をアピールできます！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テンプレートにつきましてはお手数ですがお問い合わせください。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2024-07-08T07:15:06Z</dcterms:modified>
</cp:coreProperties>
</file>