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５連エコカレンダー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サイズ（既製品・名入れ）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H128×W182mm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紙プラリング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紙リングカレンダーの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リングタイプのカレンダーです。台紙は白となり、フルカラー印刷ができます。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147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2024-07-08T07:17:42Z</dcterms:modified>
</cp:coreProperties>
</file>