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インデックスエコカレンダー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B6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サイズ（既製品・名入れ）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H128×W182mm</a:t>
            </a: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紙プラリング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カレンダー下部がインデックス形状となっていて、見たい部分がさっとめくれるカレンダーです。台紙は白または黒となり、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枚目にフルカラー印刷または台紙にシルク・箔押し印刷（金・銀・黒）ができます。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17916</TotalTime>
  <Words>174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564</cp:revision>
  <cp:lastPrinted>2021-10-13T13:51:27Z</cp:lastPrinted>
  <dcterms:created xsi:type="dcterms:W3CDTF">2013-12-25T09:34:24Z</dcterms:created>
  <dcterms:modified xsi:type="dcterms:W3CDTF">2024-07-08T07:19:44Z</dcterms:modified>
</cp:coreProperties>
</file>