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シンプルエコカレンダー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B6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サイズ（既製品・名入れ）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H128×W182mm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紙プラリング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シンプルなデザインのカレンダーです。台紙は白または黒となり、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枚目にフルカラー印刷または台紙にシルク・箔押し印刷（金・銀・黒）ができます。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164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2024-07-08T07:20:49Z</dcterms:modified>
</cp:coreProperties>
</file>