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999826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2month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セパレートエコカレンダー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A5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サイズ（既製品・名入れ）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H148×W210mm</a:t>
            </a: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紙プラリング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紙リングカレンダーの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W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リングタイプのカレンダーです。２か月分のスケジュール管理に対応しています。台紙は白となり、フルカラー印刷ができます。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17916</TotalTime>
  <Words>155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566</cp:revision>
  <cp:lastPrinted>2021-10-13T13:51:27Z</cp:lastPrinted>
  <dcterms:created xsi:type="dcterms:W3CDTF">2013-12-25T09:34:24Z</dcterms:created>
  <dcterms:modified xsi:type="dcterms:W3CDTF">2024-07-08T07:22:14Z</dcterms:modified>
</cp:coreProperties>
</file>