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64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256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クリアコースター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H90×W90 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 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厚み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0.4mm</a:t>
            </a: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角丸型・円型どちらも対応可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0.4mm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246405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クリアコースターは、水や汚れに強い透明感のある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製コースターです。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厚みは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0.4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の薄型で、片面に全面フルカラー印刷ができ、透け感のあるデザインが可能。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角丸型、円型どちらも対応可能です。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6208414" y="486560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108" name="正方形/長方形 107"/>
          <p:cNvSpPr/>
          <p:nvPr/>
        </p:nvSpPr>
        <p:spPr>
          <a:xfrm>
            <a:off x="8800703" y="486560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124" name="正方形/長方形 123"/>
          <p:cNvSpPr/>
          <p:nvPr/>
        </p:nvSpPr>
        <p:spPr>
          <a:xfrm>
            <a:off x="7663623" y="486154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2035668" y="4789537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個別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6208415" y="572970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5000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8" name="正方形/長方形 77"/>
          <p:cNvSpPr/>
          <p:nvPr/>
        </p:nvSpPr>
        <p:spPr>
          <a:xfrm>
            <a:off x="8800704" y="572970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79" name="正方形/長方形 78"/>
          <p:cNvSpPr/>
          <p:nvPr/>
        </p:nvSpPr>
        <p:spPr>
          <a:xfrm>
            <a:off x="7663624" y="572564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6208415" y="5153637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3" name="正方形/長方形 82"/>
          <p:cNvSpPr/>
          <p:nvPr/>
        </p:nvSpPr>
        <p:spPr>
          <a:xfrm>
            <a:off x="8800704" y="5153637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85" name="正方形/長方形 84"/>
          <p:cNvSpPr/>
          <p:nvPr/>
        </p:nvSpPr>
        <p:spPr>
          <a:xfrm>
            <a:off x="7663624" y="5149577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6208415" y="544166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9" name="正方形/長方形 88"/>
          <p:cNvSpPr/>
          <p:nvPr/>
        </p:nvSpPr>
        <p:spPr>
          <a:xfrm>
            <a:off x="8800704" y="544166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91" name="正方形/長方形 90"/>
          <p:cNvSpPr/>
          <p:nvPr/>
        </p:nvSpPr>
        <p:spPr>
          <a:xfrm>
            <a:off x="7663624" y="543760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透けさせたくないデザイン部分がある場合、白版データの作成が必要です。白版データがない場合、全体に透け感があるデザインとなります。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0" name="Picture 4" descr="販促クリエイト.j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960" y="142678"/>
            <a:ext cx="1331903" cy="38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C9CEF03A-9470-FAEB-50C7-AB93E529D5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0081" y="2217951"/>
            <a:ext cx="2067917" cy="2067917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AC04A5EE-B8DD-DC01-70DB-3144E7445B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66" y="833946"/>
            <a:ext cx="3352426" cy="335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17903</TotalTime>
  <Words>195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562</cp:revision>
  <cp:lastPrinted>2021-10-13T13:51:27Z</cp:lastPrinted>
  <dcterms:created xsi:type="dcterms:W3CDTF">2013-12-25T09:34:24Z</dcterms:created>
  <dcterms:modified xsi:type="dcterms:W3CDTF">2025-04-10T06:20:24Z</dcterms:modified>
</cp:coreProperties>
</file>