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9520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MDF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インクジェット・レーザー彫刻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MDF3mm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MDF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コースターは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MDF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で作成するコースターです。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木材をレーザーカッターの熱でカットします。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MDF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とは木材を繊維状にほぐし、接着剤などを配合して板状に形成した素材で、 エコ素材として注目を集めています。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フルカラーの場合はインクジェット印刷、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色の場合はレーザー彫刻で刻印できます。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ノベルティを通して「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」に対する取り組みのアピールができます。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210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2024-11-29T02:22:15Z</dcterms:modified>
</cp:coreProperties>
</file>