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円形ラバーコースター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φ100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フルカラープリントが可能な円形ラバーコースターです。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ースターとしてはもちろん、印鑑マットなど様々な用途にご利用いただけます。裏面は柔らかく滑りにくいゴム素材仕様で、安定感のある使い心地です。ノベルティや記念品、販促グッズに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18156</TotalTime>
  <Words>177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2026-03-04T09:06:16Z</dcterms:modified>
</cp:coreProperties>
</file>