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正方形ラバーコースター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 × 100mm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ポリエステル、天然黒ゴム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フルカラープリントが可能な正方形ラバーコースターです。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ースターとしてはもちろん、印鑑マットなど様々な用途にご利用いただけます。裏面は柔らかく滑りにくいゴム素材仕様で、安定感のある使い心地です。ノベルティや記念品、販促グッズに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18157</TotalTime>
  <Words>178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2026-03-04T09:08:40Z</dcterms:modified>
</cp:coreProperties>
</file>