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 レギュラーサイズ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貼らないタイプ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カイロ本体サイズ：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90x130mm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カイロパッケージサイズ：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120x165mm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貼らないタイプ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レギュラーサイズは薄型の携帯型カイロです。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広告ペラ（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125x170mm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、マット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、片面カラー）を一緒に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透明封筒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(130x175mm)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にアッセンブリして納品となります。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最高温度：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70℃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持続時間：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時間（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40℃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季節商品につき要在庫確認となります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199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2024-07-03T08:08:59Z</dcterms:modified>
</cp:coreProperties>
</file>