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カイロ ミニサイズ</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貼るタイプ</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カイロ本体サイズ：</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70x95mm</a:t>
            </a:r>
            <a:br>
              <a:rPr lang="en-US"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カイロパッケージサイズ：</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95x125mm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カイロ</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貼るタイプ</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ミニサイズは片面に接着剤が付いている衣類に貼るうす型携帯カイロです。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広告ペラ（</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100x130mm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、マット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110kg</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、片面カラー）を一緒に</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OPP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透明封筒</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(105x135mm)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にアッセンブリして納品となります。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最高温度：</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65℃</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持続時間：</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時間（</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季節商品につき要在庫確認となります</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208</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560</cp:revision>
  <cp:lastPrinted>2021-10-13T13:51:27Z</cp:lastPrinted>
  <dcterms:created xsi:type="dcterms:W3CDTF">2013-12-25T09:34:24Z</dcterms:created>
  <dcterms:modified xsi:type="dcterms:W3CDTF">2024-07-03T08:11:52Z</dcterms:modified>
</cp:coreProperties>
</file>