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8" autoAdjust="0"/>
    <p:restoredTop sz="86375" autoAdjust="0"/>
  </p:normalViewPr>
  <p:slideViewPr>
    <p:cSldViewPr snapToObjects="1">
      <p:cViewPr varScale="1">
        <p:scale>
          <a:sx n="163" d="100"/>
          <a:sy n="163" d="100"/>
        </p:scale>
        <p:origin x="1368" y="4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プリント 歯ブラシ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H175×W15xD15mm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片面オンデマンド印刷 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プリント 歯ブラシは、持ち手部分にフルカラー印刷ができる、オリジナルデザインの歯ブラシです。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本体はシンプルで高級感のある透明の樹脂製。ブラシ部分のキャップ付きです。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安心安全の日本製で、多色・写真デザインなどのカラーデザインも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OK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デザイン入りの付加価値歯ブラシが製作できます。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kumimoji="1"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持ち手オリジナル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◆パーツ：キャップ付き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 descr="テキスト, ホワイトボード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7415782-A59D-1BE1-5EE5-5264917F16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38" y="984476"/>
            <a:ext cx="4072817" cy="407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185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2025-04-20T12:20:33Z</dcterms:modified>
</cp:coreProperties>
</file>