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2024/7/3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2024/7/3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2024/7/3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2024/7/3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2024/7/3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2024/7/3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2024/7/3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2024/7/3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2024/7/3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2024/7/3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2024/7/3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2024/7/3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2024/7/3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スマホクリーナー</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2</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個パック（</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80</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ｘ</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120mm</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ラベル）</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約</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86x122x2mm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a:t>
            </a:r>
            <a:r>
              <a:rPr lang="en-US" altLang="ja-JP" sz="1000" dirty="0">
                <a:solidFill>
                  <a:schemeClr val="tx1"/>
                </a:solidFill>
                <a:latin typeface="メイリオ" panose="020B0604030504040204" pitchFamily="50" charset="-128"/>
                <a:ea typeface="メイリオ" panose="020B0604030504040204" pitchFamily="50" charset="-128"/>
              </a:rPr>
              <a:t>90kg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極細繊維を採用したウェットタイプのスマホクリーナーです。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ラベル</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枚</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片面</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色印刷</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とクリーナー</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3</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個（既製品）を</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OP</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袋に封入します。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携帯に便利な個包装タイプで、脂汚れ・指紋を軽く拭くだけでスッキリ落とします。速乾性のウェットシートなので拭きスジ、拭き跡が残りにくいです。</a:t>
            </a:r>
            <a:endPar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endParaRPr>
          </a:p>
          <a:p>
            <a:endParaRPr lang="en-US" altLang="ja-JP" sz="1000" dirty="0">
              <a:solidFill>
                <a:srgbClr val="333333"/>
              </a:solidFill>
              <a:highlight>
                <a:srgbClr val="FFFFFF"/>
              </a:highlight>
              <a:latin typeface="Meiryo" panose="020B0604030504040204" pitchFamily="34" charset="-128"/>
              <a:ea typeface="Meiryo" panose="020B0604030504040204" pitchFamily="34" charset="-128"/>
            </a:endParaRPr>
          </a:p>
          <a:p>
            <a:pPr algn="l"/>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使用例</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スマートフォン・携帯電話、メガネ・サングラス、携帯ゲーム機、タブレットパソコン等、固い液晶画面。</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テレビやパソコン等の柔らかい液晶画面にはご使用いただけません。</a:t>
            </a: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0" i="0">
              <a:solidFill>
                <a:srgbClr val="333333"/>
              </a:solidFill>
              <a:effectLst/>
              <a:highlight>
                <a:srgbClr val="FFFFFF"/>
              </a:highlight>
              <a:latin typeface="Meiryo" panose="020B0604030504040204" pitchFamily="34" charset="-128"/>
              <a:ea typeface="Meiryo" panose="020B0604030504040204" pitchFamily="34"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17913</TotalTime>
  <Words>236</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563</cp:revision>
  <cp:lastPrinted>2021-10-13T13:51:27Z</cp:lastPrinted>
  <dcterms:created xsi:type="dcterms:W3CDTF">2013-12-25T09:34:24Z</dcterms:created>
  <dcterms:modified xsi:type="dcterms:W3CDTF">2024-07-03T08:15:38Z</dcterms:modified>
</cp:coreProperties>
</file>