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フラッグ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生地部分 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30cm  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持ち手部分 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40cm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生地部分 ポリエステル 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持ち手部分 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スポーツイベントやライブシーンを盛り上げる、フルカラーのフラッグです。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ロゴやチーム名、キャラクターデザインを大きく表現でき、応援アイテムとしてインパクト抜群です！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手に持つだけで、お気に入りのスポーツチームやアーティストに熱いエールを送ることができます。イベント物販や応援グッズはもちろん、推し活グッズとしてもおすすめです。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ストッパー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フラッグポール用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18540</TotalTime>
  <Words>205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2026-03-05T07:40:52Z</dcterms:modified>
</cp:coreProperties>
</file>