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12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ヒノキのサシェ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180×110×40mm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国産ヒノキ（間伐材）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国産ヒノキの間伐材を活用したサシェは、森林資源を大切にする環境配慮型の香りノベルティです。天然ヒノキのやさしく上質な香りをそのまま閉じ込め、空間に心地よい癒しをもたらします。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ナチュラルで洗練された佇まいは、ホテルライクな上質感を演出し、受け取った方に特別な印象を残します。紙やプラスチック製の販促品とは一線を画す、サステナブルかつ高付加価値なノベルティとして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個別アルミ袋入れ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既製品に加工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209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2026-04-27T08:39:44Z</dcterms:modified>
</cp:coreProperties>
</file>