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80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2026/4/27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2026/4/27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2026/4/27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2026/4/27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2026/4/27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en-US" sz="1600" b="1" i="0">
                <a:solidFill>
                  <a:srgbClr val="333333"/>
                </a:solidFill>
                <a:effectLst/>
                <a:latin typeface="Meiryo" panose="020B0604030504040204" pitchFamily="34" charset="-128"/>
                <a:ea typeface="Meiryo" panose="020B0604030504040204" pitchFamily="34" charset="-128"/>
              </a:rPr>
              <a:t>ヒノキのハンギングブロック</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100×20×20</a:t>
            </a:r>
            <a:r>
              <a:rPr lang="en-US" altLang="ja-JP" sz="1000" dirty="0">
                <a:solidFill>
                  <a:schemeClr val="tx1"/>
                </a:solidFill>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レーザー加工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国産ヒノキ（間伐材）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国産ヒノキの間伐材を使用した吊り下げタイプのウッドブロックは、天然木の香りを手軽に楽しめる環境配慮型ノベルティです。ヒノキ特有のやさしく上質な香りが、車内やクローゼットなどの空間に心地よい癒しをもたら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コンパクトで使いやすい設計と、ナチュラルで高級感のある木目が特長。一般的な紙製・プラスチック製の販促品とは異なる、サステナブルかつ印象に残るアイテムとして活用いただけます。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個別アルミ袋入れ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既製品に加工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204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560</cp:revision>
  <cp:lastPrinted>2021-10-13T13:51:27Z</cp:lastPrinted>
  <dcterms:created xsi:type="dcterms:W3CDTF">2013-12-25T09:34:24Z</dcterms:created>
  <dcterms:modified xsi:type="dcterms:W3CDTF">2026-04-27T08:42:03Z</dcterms:modified>
</cp:coreProperties>
</file>