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2026/4/27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2026/4/27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2026/4/27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2026/4/27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2026/4/27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buNone/>
            </a:pPr>
            <a:r>
              <a:rPr lang="ja-JP" altLang="en-US" sz="1600" b="1" i="0">
                <a:solidFill>
                  <a:srgbClr val="333333"/>
                </a:solidFill>
                <a:effectLst/>
                <a:latin typeface="Meiryo" panose="020B0604030504040204" pitchFamily="34" charset="-128"/>
                <a:ea typeface="Meiryo" panose="020B0604030504040204" pitchFamily="34" charset="-128"/>
              </a:rPr>
              <a:t>ヒノキのシューズフレッシュナー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170×50×5</a:t>
            </a:r>
            <a:r>
              <a:rPr lang="en-US" altLang="ja-JP" sz="1000" dirty="0">
                <a:solidFill>
                  <a:schemeClr val="tx1"/>
                </a:solidFill>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rPr>
              <a:t>レーザー加工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rPr>
              <a:t>国産ヒノキ（間伐材）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要確認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rPr>
              <a:t>国産ヒノキの間伐材を使用したシューズフレッシュナーは、天然木の力で靴の湿気とニオイをケアする実用性の高いエコノベルティです。ヒノキ特有の調湿性とやさしい香りにより、靴の中を快適な状態に保ちます。</a:t>
            </a:r>
            <a:br>
              <a:rPr lang="ja-JP" altLang="en-US" sz="1000">
                <a:solidFill>
                  <a:schemeClr val="tx1"/>
                </a:solidFill>
              </a:rPr>
            </a:br>
            <a:r>
              <a:rPr lang="ja-JP" altLang="en-US" sz="1000">
                <a:solidFill>
                  <a:schemeClr val="tx1"/>
                </a:solidFill>
              </a:rPr>
              <a:t>繰り返し使えるサステナブル仕様で、環境配慮と機能性を両立。日常的に使えるアイテムのため接触機会が多く、企業ロゴやブランドメッセージの認知向上にも効果的です。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rPr>
              <a:t>個別アルミ袋入れ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既製品に加工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206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561</cp:revision>
  <cp:lastPrinted>2021-10-13T13:51:27Z</cp:lastPrinted>
  <dcterms:created xsi:type="dcterms:W3CDTF">2013-12-25T09:34:24Z</dcterms:created>
  <dcterms:modified xsi:type="dcterms:W3CDTF">2026-04-27T08:43:19Z</dcterms:modified>
</cp:coreProperties>
</file>