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フラットポーチ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 x W210mm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ピーチスキン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全面フルカラー印刷可能な定番サイズのフラットポーチです。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ファスナーの色、内生地の色はそれぞれ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色からお選びいただけます。（テンプレート内にてご指定ください）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0" i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152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2024-07-03T08:40:16Z</dcterms:modified>
</cp:coreProperties>
</file>