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船底ポーチ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H120 x W200 D50mm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ピーチスキン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全面フルカラー印刷可能な定番サイズの船底ポーチです。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ファスナーの色、内生地の色はそれぞれ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色からお選びいただけます。（テンプレート内にてご指定ください）</a:t>
            </a: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0" i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17929</TotalTime>
  <Words>155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2024-07-03T08:40:25Z</dcterms:modified>
</cp:coreProperties>
</file>