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エコバッグ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H330 x W260 x D140mm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210D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ピーチスキン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全面フルカラー印刷可能な定番サイズのエコバッグです。内ポケット付き、外側パイピング。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136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2024-07-03T08:40:06Z</dcterms:modified>
</cp:coreProperties>
</file>