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エコバッグ（丸形ポーチ付き）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H410 x W370mm</a:t>
            </a:r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ポーチサイズ：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Φ105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210D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ピーチスキン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全面フルカラー印刷可能な丸型ポーチ付きエコバッグです。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エコバックの中心に収納用丸型ポーチが付いており、未使用の際は小さく収納できます。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156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2024-07-03T08:39:58Z</dcterms:modified>
</cp:coreProperties>
</file>