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フルカラートートバッグ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H310×W270mm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持ち手部：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560mm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両面昇華転写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ポリエステルツイル生地＋持ち手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フルカラートートバッグは、バッグ全面にフルカラー印刷ができるオリジナルトートバッグです。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シンプルで使いやすい定番トートバッグ。完全国内生産で、小ロット・低コストでの製作が実現。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昇華転写で、多色・グラデ・写真などカラーデザイン表現が可能です！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◆パーツ：ハトメ＋</a:t>
            </a:r>
            <a:r>
              <a:rPr lang="en-US" altLang="ja-JP" sz="1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重リング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7" name="図 16" descr="アクセサリー, バッグ, テーブル, 座る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FA50E07-5C3B-9D5F-B894-224BC50D4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121" y="1071091"/>
            <a:ext cx="3767413" cy="376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184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2025-04-20T12:31:10Z</dcterms:modified>
</cp:coreProperties>
</file>