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78" autoAdjust="0"/>
    <p:restoredTop sz="86375" autoAdjust="0"/>
  </p:normalViewPr>
  <p:slideViewPr>
    <p:cSldViewPr snapToObjects="1">
      <p:cViewPr varScale="1">
        <p:scale>
          <a:sx n="163" d="100"/>
          <a:sy n="163" d="100"/>
        </p:scale>
        <p:origin x="1368" y="480"/>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2025/4/20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2025/4/20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2025/4/20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2025/4/20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2025/4/20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2025/4/20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2025/4/20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2025/4/20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2025/4/20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2025/4/20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2025/4/20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2025/4/20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2025/4/20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ユニフォーム型巾着</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H200×W185mm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昇華転写 </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87450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ポリエステルツイル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約</a:t>
            </a:r>
            <a:r>
              <a:rPr lang="en-US" altLang="ja-JP" sz="1000" dirty="0">
                <a:solidFill>
                  <a:schemeClr val="tx1"/>
                </a:solidFill>
                <a:latin typeface="メイリオ" panose="020B0604030504040204" pitchFamily="50" charset="-128"/>
                <a:ea typeface="メイリオ" panose="020B0604030504040204" pitchFamily="50" charset="-128"/>
              </a:rPr>
              <a:t>40</a:t>
            </a:r>
            <a:r>
              <a:rPr lang="ja-JP" altLang="en-US" sz="100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ユニフォーム型巾着は、洋服のデザインをそのままプリントできる、個性的な巾着です。</a:t>
            </a:r>
            <a:endParaRPr lang="en"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全面フルカラー印刷が可能。</a:t>
            </a:r>
            <a:endParaRPr lang="en"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各種スポーツ・ユニフォームや</a:t>
            </a:r>
            <a:r>
              <a:rPr lang="en" altLang="ja-JP" sz="1000" b="0" i="0" dirty="0">
                <a:solidFill>
                  <a:srgbClr val="333333"/>
                </a:solidFill>
                <a:effectLst/>
                <a:latin typeface="Meiryo" panose="020B0604030504040204" pitchFamily="34" charset="-128"/>
                <a:ea typeface="Meiryo" panose="020B0604030504040204" pitchFamily="34" charset="-128"/>
              </a:rPr>
              <a:t>T</a:t>
            </a:r>
            <a:r>
              <a:rPr lang="ja-JP" altLang="en-US" sz="1000" b="0" i="0">
                <a:solidFill>
                  <a:srgbClr val="333333"/>
                </a:solidFill>
                <a:effectLst/>
                <a:latin typeface="Meiryo" panose="020B0604030504040204" pitchFamily="34" charset="-128"/>
                <a:ea typeface="Meiryo" panose="020B0604030504040204" pitchFamily="34" charset="-128"/>
              </a:rPr>
              <a:t>シャツはもちろん、和服着物や制服、衣装等などデザイン次第で様々なジャンルで活躍する魅力的なアイテムです！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rgbClr val="333333"/>
                </a:solidFill>
                <a:latin typeface="Meiryo" panose="020B0604030504040204" pitchFamily="34" charset="-128"/>
                <a:ea typeface="Meiryo" panose="020B0604030504040204" pitchFamily="34" charset="-128"/>
              </a:rPr>
              <a:t>個別</a:t>
            </a:r>
            <a:r>
              <a:rPr kumimoji="1" lang="en" altLang="ja-JP" sz="1000" dirty="0">
                <a:solidFill>
                  <a:srgbClr val="333333"/>
                </a:solidFill>
                <a:latin typeface="Meiryo" panose="020B0604030504040204" pitchFamily="34" charset="-128"/>
                <a:ea typeface="Meiryo" panose="020B0604030504040204" pitchFamily="34" charset="-128"/>
              </a:rPr>
              <a:t>OPP</a:t>
            </a:r>
            <a:r>
              <a:rPr kumimoji="1" lang="ja-JP" altLang="en-US" sz="1000">
                <a:solidFill>
                  <a:srgbClr val="333333"/>
                </a:solidFill>
                <a:latin typeface="Meiryo" panose="020B0604030504040204" pitchFamily="34" charset="-128"/>
                <a:ea typeface="Meiryo" panose="020B0604030504040204" pitchFamily="34" charset="-128"/>
              </a:rPr>
              <a:t>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1">
                <a:solidFill>
                  <a:schemeClr val="tx1"/>
                </a:solidFill>
                <a:latin typeface="メイリオ" panose="020B0604030504040204" pitchFamily="50" charset="-128"/>
                <a:ea typeface="メイリオ" panose="020B0604030504040204" pitchFamily="50" charset="-128"/>
              </a:rPr>
              <a:t>◆パーツ：ヒモ取付（白 </a:t>
            </a:r>
            <a:r>
              <a:rPr lang="en" altLang="ja-JP" sz="1000" b="1" dirty="0">
                <a:solidFill>
                  <a:schemeClr val="tx1"/>
                </a:solidFill>
                <a:latin typeface="メイリオ" panose="020B0604030504040204" pitchFamily="50" charset="-128"/>
                <a:ea typeface="メイリオ" panose="020B0604030504040204" pitchFamily="50" charset="-128"/>
              </a:rPr>
              <a:t>or </a:t>
            </a:r>
            <a:r>
              <a:rPr lang="ja-JP" altLang="en-US" sz="1000" b="1">
                <a:solidFill>
                  <a:schemeClr val="tx1"/>
                </a:solidFill>
                <a:latin typeface="メイリオ" panose="020B0604030504040204" pitchFamily="50" charset="-128"/>
                <a:ea typeface="メイリオ" panose="020B0604030504040204" pitchFamily="50" charset="-128"/>
              </a:rPr>
              <a:t>黒）</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1" name="図 20" descr="屋内, テーブル, 項目, 座る が含まれている画像&#10;&#10;AI によって生成されたコンテンツは間違っている可能性があります。">
            <a:extLst>
              <a:ext uri="{FF2B5EF4-FFF2-40B4-BE49-F238E27FC236}">
                <a16:creationId xmlns:a16="http://schemas.microsoft.com/office/drawing/2014/main" id="{973CFF17-37A3-4AC1-D012-C4BE56BA85B3}"/>
              </a:ext>
            </a:extLst>
          </p:cNvPr>
          <p:cNvPicPr>
            <a:picLocks noChangeAspect="1"/>
          </p:cNvPicPr>
          <p:nvPr/>
        </p:nvPicPr>
        <p:blipFill>
          <a:blip r:embed="rId3"/>
          <a:stretch>
            <a:fillRect/>
          </a:stretch>
        </p:blipFill>
        <p:spPr>
          <a:xfrm>
            <a:off x="891323" y="841149"/>
            <a:ext cx="4300514" cy="4300514"/>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17931</TotalTime>
  <Words>183</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567</cp:revision>
  <cp:lastPrinted>2021-10-13T13:51:27Z</cp:lastPrinted>
  <dcterms:created xsi:type="dcterms:W3CDTF">2013-12-25T09:34:24Z</dcterms:created>
  <dcterms:modified xsi:type="dcterms:W3CDTF">2025-04-20T12:33:13Z</dcterms:modified>
</cp:coreProperties>
</file>