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最小サイズ（シルク印刷）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W190×D110×H250mm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60×75mm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2024-07-11T08:29:29Z</dcterms:modified>
</cp:coreProperties>
</file>