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W330×D100×H290mm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グロス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光沢のあるラミネートで高級感を演出！様々なシチュエーションに対応できる紙袋です。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「低価格・短納期・小ロットで作成したい！」「光沢ラミネートでしっかりで目立ちたい！」というお客様におすすめな商品です。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2024-07-11T08:31:48Z</dcterms:modified>
</cp:coreProperties>
</file>