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縦サイズ（シルク印刷）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W225×D80×H320mm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140g/_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マット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ツヤ消しラミネートで高級感を演出！様々なシチュエーションに対応できる紙袋です。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「低価格・短納期・小ロットで作成したい！」「ツヤ消しラミネートで高級感を！」というお客様におすすめな商品です。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246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2024-07-11T08:37:31Z</dcterms:modified>
</cp:coreProperties>
</file>