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8558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カラークラフト 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横サイズ（シルク印刷）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W330×D100×H290mm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用紙：未晒クラフト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130g/_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表面加工なしのカラークラフト紙で様々なシチュエーションに対応できる紙袋です。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「自然な風合いや和のテーストを演出したい！」「環境に優しいブランドイメージで作りたい！」というお客様におすすめな商品です。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244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2024-07-11T08:43:05Z</dcterms:modified>
</cp:coreProperties>
</file>