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8558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カラークラフト セミオーダー紙袋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横サイズ（シルク印刷）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W430×D110×H320mm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用紙：未晒クラフト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130g/_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ひも：アクリルスピンドル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表面加工なしのカラークラフト紙で様々なシチュエーションに対応できる紙袋です。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紙袋の色は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色、印刷箇所は片面（一ヶ所）・両面（二ヶ所）からお選びいただけます。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「自然な風合いや和のテーストを演出したい！」「環境に優しいブランドイメージで作りたい！」というお客様におすすめな商品です。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印刷可能範囲：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100×80mm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セミオーダー紙袋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両面印刷で別柄の場合は版代として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+20,000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円となります。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色以上の印刷は別途見積りとなります。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244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574</cp:revision>
  <cp:lastPrinted>2021-10-13T13:51:27Z</cp:lastPrinted>
  <dcterms:created xsi:type="dcterms:W3CDTF">2013-12-25T09:34:24Z</dcterms:created>
  <dcterms:modified xsi:type="dcterms:W3CDTF">2024-07-11T08:44:41Z</dcterms:modified>
</cp:coreProperties>
</file>